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86410" autoAdjust="0"/>
  </p:normalViewPr>
  <p:slideViewPr>
    <p:cSldViewPr snapToGrid="0" snapToObjects="1">
      <p:cViewPr varScale="1">
        <p:scale>
          <a:sx n="68" d="100"/>
          <a:sy n="68" d="100"/>
        </p:scale>
        <p:origin x="816" y="6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734C5A-C512-4676-A83F-034A574E04A6}" type="datetimeFigureOut">
              <a:rPr lang="en-US" smtClean="0"/>
              <a:t>12/15/2023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21FFEB-3471-4221-B1C3-EA0A3383AA98}" type="slidenum">
              <a:rPr lang="en-US" smtClean="0"/>
              <a:t>‹#›</a:t>
            </a:fld>
            <a:endParaRPr lang="en-US"/>
          </a:p>
        </p:txBody>
      </p:sp>
    </p:spTree>
    <p:extLst>
      <p:ext uri="{BB962C8B-B14F-4D97-AF65-F5344CB8AC3E}">
        <p14:creationId xmlns:p14="http://schemas.microsoft.com/office/powerpoint/2010/main" val="1622738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Real 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Total Properties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barChart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Total Properties by Years</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About</a:t>
            </a:r>
            <a:endParaRPr dirty="0"/>
          </a:p>
          <a:p>
            <a:r>
              <a:rPr b="0" dirty="0"/>
              <a:t>No alt text provided</a:t>
            </a:r>
            <a:endParaRPr dirty="0"/>
          </a:p>
          <a:p>
            <a:endParaRPr dirty="0"/>
          </a:p>
          <a:p>
            <a:r>
              <a:rPr b="1" dirty="0"/>
              <a:t>Overview</a:t>
            </a:r>
            <a:endParaRPr dirty="0"/>
          </a:p>
          <a:p>
            <a:r>
              <a:rPr b="0" dirty="0"/>
              <a:t>No alt text provided</a:t>
            </a:r>
            <a:endParaRPr dirty="0"/>
          </a:p>
          <a:p>
            <a:endParaRPr dirty="0"/>
          </a:p>
          <a:p>
            <a:r>
              <a:rPr b="1" dirty="0"/>
              <a:t>Location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Total Properties by location</a:t>
            </a:r>
            <a:endParaRPr dirty="0"/>
          </a:p>
          <a:p>
            <a:r>
              <a:rPr b="0" dirty="0"/>
              <a:t>No alt text provided</a:t>
            </a:r>
            <a:endParaRPr dirty="0"/>
          </a:p>
          <a:p>
            <a:endParaRPr dirty="0"/>
          </a:p>
          <a:p>
            <a:r>
              <a:rPr b="1" dirty="0"/>
              <a:t>Total Properties and its Conditions across states</a:t>
            </a:r>
            <a:endParaRPr dirty="0"/>
          </a:p>
          <a:p>
            <a:r>
              <a:rPr b="0" dirty="0"/>
              <a:t>No alt text provided</a:t>
            </a:r>
            <a:endParaRPr dirty="0"/>
          </a:p>
          <a:p>
            <a:endParaRPr dirty="0"/>
          </a:p>
          <a:p>
            <a:r>
              <a:rPr b="1" dirty="0"/>
              <a:t>Total Properties and its Condition across Floors</a:t>
            </a:r>
            <a:endParaRPr dirty="0"/>
          </a:p>
          <a:p>
            <a:r>
              <a:rPr b="0" dirty="0"/>
              <a:t>No alt text provided</a:t>
            </a:r>
            <a:endParaRPr dirty="0"/>
          </a:p>
          <a:p>
            <a:endParaRPr dirty="0"/>
          </a:p>
          <a:p>
            <a:r>
              <a:rPr b="1" dirty="0"/>
              <a:t>Total Properties by Locations and Condition</a:t>
            </a:r>
            <a:endParaRPr dirty="0"/>
          </a:p>
          <a:p>
            <a:r>
              <a:rPr b="0" dirty="0"/>
              <a:t>No alt text provided</a:t>
            </a:r>
            <a:endParaRPr dirty="0"/>
          </a:p>
          <a:p>
            <a:endParaRPr dirty="0"/>
          </a:p>
          <a:p>
            <a:r>
              <a:rPr b="1" dirty="0"/>
              <a:t>Overview</a:t>
            </a:r>
            <a:endParaRPr dirty="0"/>
          </a:p>
          <a:p>
            <a:r>
              <a:rPr b="0" dirty="0"/>
              <a:t>No alt text provided</a:t>
            </a:r>
            <a:endParaRPr dirty="0"/>
          </a:p>
          <a:p>
            <a:endParaRPr dirty="0"/>
          </a:p>
          <a:p>
            <a:r>
              <a:rPr b="1" dirty="0"/>
              <a:t>Location</a:t>
            </a:r>
            <a:endParaRPr dirty="0"/>
          </a:p>
          <a:p>
            <a:r>
              <a:rPr b="0" dirty="0"/>
              <a:t>No alt text provided</a:t>
            </a:r>
            <a:endParaRPr dirty="0"/>
          </a:p>
          <a:p>
            <a:endParaRPr dirty="0"/>
          </a:p>
          <a:p>
            <a:r>
              <a:rPr b="1" dirty="0"/>
              <a:t>About</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Overview</a:t>
            </a:r>
            <a:endParaRPr dirty="0"/>
          </a:p>
          <a:p>
            <a:r>
              <a:rPr b="0" dirty="0"/>
              <a:t>No alt text provided</a:t>
            </a:r>
            <a:endParaRPr dirty="0"/>
          </a:p>
          <a:p>
            <a:endParaRPr dirty="0"/>
          </a:p>
          <a:p>
            <a:r>
              <a:rPr b="1" dirty="0"/>
              <a:t>Location</a:t>
            </a:r>
            <a:endParaRPr dirty="0"/>
          </a:p>
          <a:p>
            <a:r>
              <a:rPr b="0" dirty="0"/>
              <a:t>No alt text provided</a:t>
            </a:r>
            <a:endParaRPr dirty="0"/>
          </a:p>
          <a:p>
            <a:endParaRPr dirty="0"/>
          </a:p>
          <a:p>
            <a:r>
              <a:rPr b="1" dirty="0"/>
              <a:t>About</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12/15/2023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12/15/2023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12/15/2023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12/15/2023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f5259dd1-0e61-4ea7-9baa-b6c659f87ab0?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f5259dd1-0e61-4ea7-9baa-b6c659f87ab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f5259dd1-0e61-4ea7-9baa-b6c659f87ab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f5259dd1-0e61-4ea7-9baa-b6c659f87ab0/?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Real Estates</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Real E ,textbox ,shape ,textbox ,barChart ,Total Properties ,card ,card ,textbox ,textbox ,card ,card ,textbox ,textbox ,textbox ,card ,card ,card ,card ,textbox ,textbox ,textbox ,textbox ,barChart ,textbox ,textbox ,textbox ,card ,card ,card ,card ,card ,card ,textbox ,textbox ,Total Properties by Years ,card ,image ,About ,Overview ,Location ,image ,image ,image ,actionButton ,actionButton ,slicer ,slicer ,slicer ,actionButton. Please refer to the notes on this slide for details">
            <a:hlinkClick r:id="rId3"/>
          </p:cNvPr>
          <p:cNvPicPr>
            <a:picLocks noChangeAspect="1"/>
          </p:cNvPicPr>
          <p:nvPr/>
        </p:nvPicPr>
        <p:blipFill>
          <a:blip r:embed="rId4"/>
          <a:stretch>
            <a:fillRect/>
          </a:stretch>
        </p:blipFill>
        <p:spPr>
          <a:xfrm>
            <a:off x="295275" y="0"/>
            <a:ext cx="11591925" cy="6858000"/>
          </a:xfrm>
          <a:prstGeom prst="rect">
            <a:avLst/>
          </a:prstGeom>
          <a:noFill/>
        </p:spPr>
      </p:pic>
      <p:sp>
        <p:nvSpPr>
          <p:cNvPr id="4" name="Title" hidden="1"/>
          <p:cNvSpPr>
            <a:spLocks noGrp="1"/>
          </p:cNvSpPr>
          <p:nvPr>
            <p:ph type="title"/>
          </p:nvPr>
        </p:nvSpPr>
        <p:spPr/>
        <p:txBody>
          <a:bodyPr/>
          <a:lstStyle/>
          <a:p>
            <a:r>
              <a:t>Overview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tal Properties by location ,Total Properties and its Conditions across states ,Total Properties and its Condition across Floors ,Total Properties by Locations and Condition ,Overview ,Location ,About ,image. Please refer to the notes on this slide for details">
            <a:hlinkClick r:id="rId3"/>
          </p:cNvPr>
          <p:cNvPicPr>
            <a:picLocks noChangeAspect="1"/>
          </p:cNvPicPr>
          <p:nvPr/>
        </p:nvPicPr>
        <p:blipFill>
          <a:blip r:embed="rId4"/>
          <a:stretch>
            <a:fillRect/>
          </a:stretch>
        </p:blipFill>
        <p:spPr>
          <a:xfrm>
            <a:off x="190500" y="0"/>
            <a:ext cx="11791950" cy="6858000"/>
          </a:xfrm>
          <a:prstGeom prst="rect">
            <a:avLst/>
          </a:prstGeom>
          <a:noFill/>
        </p:spPr>
      </p:pic>
      <p:sp>
        <p:nvSpPr>
          <p:cNvPr id="4" name="Title" hidden="1"/>
          <p:cNvSpPr>
            <a:spLocks noGrp="1"/>
          </p:cNvSpPr>
          <p:nvPr>
            <p:ph type="title"/>
          </p:nvPr>
        </p:nvSpPr>
        <p:spPr/>
        <p:txBody>
          <a:bodyPr/>
          <a:lstStyle/>
          <a:p>
            <a:r>
              <a:t>Location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image ,Overview ,Location ,About. Please refer to the notes on this slide for details">
            <a:hlinkClick r:id="rId3"/>
          </p:cNvPr>
          <p:cNvPicPr>
            <a:picLocks noChangeAspect="1"/>
          </p:cNvPicPr>
          <p:nvPr/>
        </p:nvPicPr>
        <p:blipFill>
          <a:blip r:embed="rId4"/>
          <a:stretch>
            <a:fillRect/>
          </a:stretch>
        </p:blipFill>
        <p:spPr>
          <a:xfrm>
            <a:off x="0" y="-126609"/>
            <a:ext cx="12020550" cy="6858000"/>
          </a:xfrm>
          <a:prstGeom prst="rect">
            <a:avLst/>
          </a:prstGeom>
          <a:noFill/>
        </p:spPr>
      </p:pic>
      <p:sp>
        <p:nvSpPr>
          <p:cNvPr id="4" name="Title" hidden="1"/>
          <p:cNvSpPr>
            <a:spLocks noGrp="1"/>
          </p:cNvSpPr>
          <p:nvPr>
            <p:ph type="title"/>
          </p:nvPr>
        </p:nvSpPr>
        <p:spPr/>
        <p:txBody>
          <a:bodyPr/>
          <a:lstStyle/>
          <a:p>
            <a:r>
              <a:t>About</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TotalTime>
  <Words>364</Words>
  <Application>Microsoft Office PowerPoint</Application>
  <PresentationFormat>Widescreen</PresentationFormat>
  <Paragraphs>200</Paragraphs>
  <Slides>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Segoe UI</vt:lpstr>
      <vt:lpstr>Segoe UI Light</vt:lpstr>
      <vt:lpstr>Custom Design</vt:lpstr>
      <vt:lpstr>Real Estates</vt:lpstr>
      <vt:lpstr>Overview</vt:lpstr>
      <vt:lpstr>Location</vt:lpstr>
      <vt:lpstr>About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FNU LNU</cp:lastModifiedBy>
  <cp:revision>5</cp:revision>
  <dcterms:created xsi:type="dcterms:W3CDTF">2016-09-04T11:54:55Z</dcterms:created>
  <dcterms:modified xsi:type="dcterms:W3CDTF">2023-12-15T14:03:58Z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2023-12-15T14:03:58Z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ea7d2e8c-63cc-4b38-9d96-5d3fddbb75da</vt:lpwstr>
  </property>
  <property fmtid="{D5CDD505-2E9C-101B-9397-08002B2CF9AE}" pid="7" name="MSIP_Label_defa4170-0d19-0005-0004-bc88714345d2_ActionId">
    <vt:lpwstr>078bb2d3-0f99-4898-8edc-e51f1497e0e6</vt:lpwstr>
  </property>
  <property fmtid="{D5CDD505-2E9C-101B-9397-08002B2CF9AE}" pid="8" name="MSIP_Label_defa4170-0d19-0005-0004-bc88714345d2_ContentBits">
    <vt:lpwstr>0</vt:lpwstr>
  </property>
</Properties>
</file>

<file path=docProps/thumbnail.jpeg>
</file>